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4B07"/>
    <a:srgbClr val="CD710B"/>
    <a:srgbClr val="1F7F5A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49" autoAdjust="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7E7D8-E92A-4663-9594-8A7174DF5B88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BA61B-8348-499F-83BB-3144667FA6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351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FBA61B-8348-499F-83BB-3144667FA65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43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07FDB-4990-34BF-D4C0-F02B67DC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992BD18-02EF-E3F7-E42F-6FF76B2C1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D5BFEE-9DB1-32A7-D031-CB984A32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D24CD5-F3CC-5610-36E9-5C779D26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2B025C-5C8E-DB2F-6134-48DDE9690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35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A2B44F-D8F2-5840-ED72-7C1054DC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27A4FE0-268B-86E2-CD56-7670E2F33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C2B828-A26B-8A29-6C12-F2C57F16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3EFC33-E971-476B-637E-A39A069F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B8F367-5FF0-79F4-3C51-1698F29DA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86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0C5837-DDDF-0370-F201-111FBE4EE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361D5E-7104-C6DA-A355-D2BD1EDE8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F24AAE-28A5-59C7-EFF6-5414014CF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8047F3-3B9A-79D5-7331-C9F5B63C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E8EE21-CD3B-5892-AAF5-C5AD7CF5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86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DE069-2FB1-0889-43C2-2A2547E6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C37818-C3CA-E558-7A52-402C33912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1DAC85-B4E6-E9B4-471C-2719F58F1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F047A1-B790-E7B5-2DE4-F77DF438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C6CF30-3DFC-2578-F3E7-73C7245D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89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D4FAE-952B-03D3-484A-12EE38E46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B32D16-2C98-47C8-F63A-225743381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9E2A4E-2045-FCCA-0308-8B63DB92E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0362BB-DC32-EECC-9F7C-8D82569E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34DECF-9ADF-9335-2B51-6FB4AFA6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6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6E91DA-1D92-FA0D-CFF7-2DDAF4DF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1796AE-37DC-DABB-3319-7159A91FA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67278C-0BE1-1F59-2912-426C4ED53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A55575-FD68-0681-0FB1-DD29C99E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F0F916-7910-31EA-9FEF-FA5AC7396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95AB98-E754-C7E3-1869-7305D123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32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76847C-2D6F-3C20-FAC9-F46D06EF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7CD568-B2FE-5BE8-2AB4-B5FBF1EB1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BD1448-7F8A-FC57-2E80-9A032CBE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E90299A-20D0-CF38-3DC6-8E283772F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B154399-C687-2989-28C2-8A47F517B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2461B48-CF4A-599E-E7D7-402418F4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9233D4-72CA-6D3D-83FD-7205EF94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267B2AE-490D-A964-E2AE-C5DA0CE7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24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09DC7-A716-626B-089D-FABF4B378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DEAEFC-D077-5ED5-BC98-D4D07B0EC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AB566D-BC02-223F-31A3-0BB0CF53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869F95-E704-8CC7-6057-3A708122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67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E97BA43-FC5C-5161-4ECA-242916B64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CAE5FF8-1423-0323-BE48-0A8BF4B8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A93F9A-6A64-77B9-7190-56733B6E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3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05AFB-37D9-B4D7-721C-05F82FC58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ED82F6-A3EC-4C37-3929-C92E508C4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711E1E-EFDB-2195-1286-84656D53F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7DC675-ACBC-FB01-D9CD-5FEF2570C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CD07B6-8ACA-EE08-EB05-B9D8DBE9E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E6F438-40E9-CDA5-B8EA-EDF75DBA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04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01404-927C-7A12-0F6A-D0C77543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108BF4-D309-A229-FAA2-65418FA4A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FD823B-3999-7BFC-0FFB-8FE9F46F3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5675D2-0043-8DFA-7F5C-C165533A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634D0F-C047-98F9-13E2-4962015D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BDC2C6-CD4B-D33E-FB55-F89F42BB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30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25BBBBC-F97B-2B85-5F7E-69C738A8E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489DBC-E6FB-DA07-96E4-5091B0B2D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BBDCBD-252D-42A3-2706-36817CF24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3EAA9E-8C2E-4738-BC09-DD8EB1018E05}" type="datetimeFigureOut">
              <a:rPr lang="de-DE" smtClean="0"/>
              <a:t>19.06.2024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7684F0-1131-AEE3-49C2-7B2C3A002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B389A4-A542-34A4-72BB-8DE54DAB79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283F03-ED15-4202-8EB0-82662481DC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1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Kartenkompass Silhouette">
            <a:extLst>
              <a:ext uri="{FF2B5EF4-FFF2-40B4-BE49-F238E27FC236}">
                <a16:creationId xmlns:a16="http://schemas.microsoft.com/office/drawing/2014/main" id="{38FF509C-49FE-E62A-207A-6D643F4429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34132" y="1267132"/>
            <a:ext cx="4323736" cy="432373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B9C0C71F-BC89-7780-A4D0-2DCE2D72E975}"/>
              </a:ext>
            </a:extLst>
          </p:cNvPr>
          <p:cNvSpPr txBox="1"/>
          <p:nvPr/>
        </p:nvSpPr>
        <p:spPr>
          <a:xfrm>
            <a:off x="4157201" y="1017622"/>
            <a:ext cx="3877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Kommunikation auf Augenhöhe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6875E01-4AB1-8B20-392F-516BB3CB46F7}"/>
              </a:ext>
            </a:extLst>
          </p:cNvPr>
          <p:cNvSpPr txBox="1"/>
          <p:nvPr/>
        </p:nvSpPr>
        <p:spPr>
          <a:xfrm>
            <a:off x="4581834" y="5552683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Gemeinwohlorientierung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B66BA5-2560-FC27-874F-C6CA32754525}"/>
              </a:ext>
            </a:extLst>
          </p:cNvPr>
          <p:cNvSpPr txBox="1"/>
          <p:nvPr/>
        </p:nvSpPr>
        <p:spPr>
          <a:xfrm>
            <a:off x="2477734" y="2120374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Transparenz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694D1F4-FE90-545B-9E26-F28D2749C45F}"/>
              </a:ext>
            </a:extLst>
          </p:cNvPr>
          <p:cNvSpPr txBox="1"/>
          <p:nvPr/>
        </p:nvSpPr>
        <p:spPr>
          <a:xfrm>
            <a:off x="8189044" y="2120374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Fairness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233D8AD-18C4-001F-9952-202B8090B07C}"/>
              </a:ext>
            </a:extLst>
          </p:cNvPr>
          <p:cNvSpPr txBox="1"/>
          <p:nvPr/>
        </p:nvSpPr>
        <p:spPr>
          <a:xfrm>
            <a:off x="1962771" y="3244334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Rücksicht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879559D-B743-8670-8025-D21B3FE6D44E}"/>
              </a:ext>
            </a:extLst>
          </p:cNvPr>
          <p:cNvSpPr txBox="1"/>
          <p:nvPr/>
        </p:nvSpPr>
        <p:spPr>
          <a:xfrm>
            <a:off x="2777617" y="4465511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Offenheit</a:t>
            </a:r>
            <a:r>
              <a:rPr lang="de-DE" dirty="0"/>
              <a:t>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C949683-977F-5D70-778F-E47D3136FCA0}"/>
              </a:ext>
            </a:extLst>
          </p:cNvPr>
          <p:cNvSpPr txBox="1"/>
          <p:nvPr/>
        </p:nvSpPr>
        <p:spPr>
          <a:xfrm>
            <a:off x="8965787" y="3244334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Kontinuität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9BBC695-CACF-D547-BA80-DBB7AFE94C8A}"/>
              </a:ext>
            </a:extLst>
          </p:cNvPr>
          <p:cNvSpPr txBox="1"/>
          <p:nvPr/>
        </p:nvSpPr>
        <p:spPr>
          <a:xfrm>
            <a:off x="8174903" y="4465511"/>
            <a:ext cx="3431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1F7F5A"/>
                </a:solidFill>
              </a:rPr>
              <a:t>Beteiligung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703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5E16E380227440A87FF0B3E41008AE" ma:contentTypeVersion="21" ma:contentTypeDescription="Ein neues Dokument erstellen." ma:contentTypeScope="" ma:versionID="accc77d3ec3de174ee05b98688ff5a50">
  <xsd:schema xmlns:xsd="http://www.w3.org/2001/XMLSchema" xmlns:xs="http://www.w3.org/2001/XMLSchema" xmlns:p="http://schemas.microsoft.com/office/2006/metadata/properties" xmlns:ns2="4b4a5a59-ebb5-416c-9fd7-6cd432f7fc62" xmlns:ns3="3b9cf802-182d-4aa1-b292-c0f3a83f6cc1" targetNamespace="http://schemas.microsoft.com/office/2006/metadata/properties" ma:root="true" ma:fieldsID="9aa2c4c15ad712e4cda941ad67cf27ad" ns2:_="" ns3:_="">
    <xsd:import namespace="4b4a5a59-ebb5-416c-9fd7-6cd432f7fc62"/>
    <xsd:import namespace="3b9cf802-182d-4aa1-b292-c0f3a83f6c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atumundUhrzeit" minOccurs="0"/>
                <xsd:element ref="ns2:MediaLengthInSeconds" minOccurs="0"/>
                <xsd:element ref="ns3:SharedWithUsers" minOccurs="0"/>
                <xsd:element ref="ns3:SharedWithDetails" minOccurs="0"/>
                <xsd:element ref="ns2:Wo_x0020_her" minOccurs="0"/>
                <xsd:element ref="ns2:Link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5a59-ebb5-416c-9fd7-6cd432f7fc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516139dc-6c7f-4f0a-9050-f9a8c4f533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DatumundUhrzeit" ma:index="19" nillable="true" ma:displayName="Datum und Uhrzeit" ma:format="DateOnly" ma:internalName="DatumundUhrzeit">
      <xsd:simpleType>
        <xsd:restriction base="dms:DateTim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Wo_x0020_her" ma:index="23" nillable="true" ma:displayName="Wo her" ma:format="Hyperlink" ma:internalName="Wo_x0020_her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ink" ma:index="24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Location" ma:index="25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cf802-182d-4aa1-b292-c0f3a83f6cc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903eea6-5aab-47e0-917a-c235d1555a69}" ma:internalName="TaxCatchAll" ma:showField="CatchAllData" ma:web="3b9cf802-182d-4aa1-b292-c0f3a83f6c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9cf802-182d-4aa1-b292-c0f3a83f6cc1" xsi:nil="true"/>
    <Link xmlns="4b4a5a59-ebb5-416c-9fd7-6cd432f7fc62">
      <Url xsi:nil="true"/>
      <Description xsi:nil="true"/>
    </Link>
    <DatumundUhrzeit xmlns="4b4a5a59-ebb5-416c-9fd7-6cd432f7fc62" xsi:nil="true"/>
    <Wo_x0020_her xmlns="4b4a5a59-ebb5-416c-9fd7-6cd432f7fc62">
      <Url xsi:nil="true"/>
      <Description xsi:nil="true"/>
    </Wo_x0020_her>
    <lcf76f155ced4ddcb4097134ff3c332f xmlns="4b4a5a59-ebb5-416c-9fd7-6cd432f7fc6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243226B-1435-437A-82CC-A3739BC741D0}"/>
</file>

<file path=customXml/itemProps2.xml><?xml version="1.0" encoding="utf-8"?>
<ds:datastoreItem xmlns:ds="http://schemas.openxmlformats.org/officeDocument/2006/customXml" ds:itemID="{0CB7A314-7C25-4BC1-A345-38CCA111BAC5}"/>
</file>

<file path=customXml/itemProps3.xml><?xml version="1.0" encoding="utf-8"?>
<ds:datastoreItem xmlns:ds="http://schemas.openxmlformats.org/officeDocument/2006/customXml" ds:itemID="{9828DC48-B2F2-4032-A387-DC5ED97ABE2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Julia Päßler</dc:creator>
  <cp:lastModifiedBy>Julia Päßler</cp:lastModifiedBy>
  <cp:revision>1</cp:revision>
  <dcterms:created xsi:type="dcterms:W3CDTF">2024-06-19T08:39:42Z</dcterms:created>
  <dcterms:modified xsi:type="dcterms:W3CDTF">2024-06-19T09:00:36Z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0x010100565E16E380227440A87FF0B3E41008AE</vt:lpwstr>
  </property>
</Properties>
</file>