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1E063F-10D2-451F-BB6B-E9DC04B174E6}" v="23" dt="2025-05-02T07:29:24.177"/>
    <p1510:client id="{D4AF1FF2-B36B-0196-C5A4-A023B2E5BFE6}" v="4" dt="2025-05-02T07:05:47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686FEB39-69FB-53E7-C906-5491D14C9DCC}"/>
              </a:ext>
            </a:extLst>
          </p:cNvPr>
          <p:cNvSpPr txBox="1"/>
          <p:nvPr userDrawn="1"/>
        </p:nvSpPr>
        <p:spPr>
          <a:xfrm>
            <a:off x="4142122" y="725779"/>
            <a:ext cx="4653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NeulandFont_2017" panose="02000100010000000000" pitchFamily="2" charset="0"/>
              </a:rPr>
              <a:t>Meine Woche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BC62C3A-3480-3D3E-A6C6-D2D96C2196F2}"/>
              </a:ext>
            </a:extLst>
          </p:cNvPr>
          <p:cNvSpPr txBox="1"/>
          <p:nvPr userDrawn="1"/>
        </p:nvSpPr>
        <p:spPr>
          <a:xfrm>
            <a:off x="511581" y="2517219"/>
            <a:ext cx="2835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ist mir diese Woche gut gelungen:</a:t>
            </a:r>
          </a:p>
          <a:p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6B0941F-E30B-16B9-2BE9-EB8D12AA9660}"/>
              </a:ext>
            </a:extLst>
          </p:cNvPr>
          <p:cNvSpPr txBox="1"/>
          <p:nvPr userDrawn="1"/>
        </p:nvSpPr>
        <p:spPr>
          <a:xfrm>
            <a:off x="4033788" y="2517219"/>
            <a:ext cx="3149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Das habe ich gelernt (fachlich/persönlich):</a:t>
            </a:r>
          </a:p>
          <a:p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B2B903D-D874-6411-B627-3061204E5287}"/>
              </a:ext>
            </a:extLst>
          </p:cNvPr>
          <p:cNvSpPr txBox="1"/>
          <p:nvPr userDrawn="1"/>
        </p:nvSpPr>
        <p:spPr>
          <a:xfrm>
            <a:off x="8375508" y="2517219"/>
            <a:ext cx="3149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Dafür bin ich dankbar:</a:t>
            </a:r>
          </a:p>
          <a:p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591F88E-C8B8-1A81-8FD2-73306C9D55B4}"/>
              </a:ext>
            </a:extLst>
          </p:cNvPr>
          <p:cNvSpPr txBox="1"/>
          <p:nvPr userDrawn="1"/>
        </p:nvSpPr>
        <p:spPr>
          <a:xfrm>
            <a:off x="8375508" y="4092857"/>
            <a:ext cx="3149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Das nehme ich mir in der nächsten Woche vor:</a:t>
            </a:r>
          </a:p>
          <a:p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3" name="Grafik 12" descr="Offenes Buch, Tischlampe, Bücher, und Stifte">
            <a:extLst>
              <a:ext uri="{FF2B5EF4-FFF2-40B4-BE49-F238E27FC236}">
                <a16:creationId xmlns:a16="http://schemas.microsoft.com/office/drawing/2014/main" id="{01A143D5-9C49-E7C2-8826-BA26D8AB31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368" y="-253991"/>
            <a:ext cx="2180863" cy="2180863"/>
          </a:xfrm>
          <a:prstGeom prst="rect">
            <a:avLst/>
          </a:prstGeom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6335C048-FCBF-4701-641C-0B0B06289098}"/>
              </a:ext>
            </a:extLst>
          </p:cNvPr>
          <p:cNvCxnSpPr>
            <a:cxnSpLocks/>
          </p:cNvCxnSpPr>
          <p:nvPr userDrawn="1"/>
        </p:nvCxnSpPr>
        <p:spPr>
          <a:xfrm>
            <a:off x="511581" y="3967770"/>
            <a:ext cx="11170181" cy="0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7FF0C5BD-525C-D68D-2068-3836BF122FF1}"/>
              </a:ext>
            </a:extLst>
          </p:cNvPr>
          <p:cNvCxnSpPr/>
          <p:nvPr userDrawn="1"/>
        </p:nvCxnSpPr>
        <p:spPr>
          <a:xfrm>
            <a:off x="3955687" y="2503056"/>
            <a:ext cx="0" cy="146471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BD8BC8AA-B33F-2426-FFC1-75F6E3C1EE07}"/>
              </a:ext>
            </a:extLst>
          </p:cNvPr>
          <p:cNvCxnSpPr/>
          <p:nvPr userDrawn="1"/>
        </p:nvCxnSpPr>
        <p:spPr>
          <a:xfrm>
            <a:off x="8297408" y="3957414"/>
            <a:ext cx="0" cy="146471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F2AF122-8EB1-39B2-4763-B0EA64D2ECE8}"/>
              </a:ext>
            </a:extLst>
          </p:cNvPr>
          <p:cNvCxnSpPr/>
          <p:nvPr userDrawn="1"/>
        </p:nvCxnSpPr>
        <p:spPr>
          <a:xfrm>
            <a:off x="8297408" y="2503269"/>
            <a:ext cx="0" cy="146471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Grafik 17" descr="Ein Bild, das Text, Schrift, weiß, Typografie enthält.&#10;&#10;Automatisch generierte Beschreibung">
            <a:extLst>
              <a:ext uri="{FF2B5EF4-FFF2-40B4-BE49-F238E27FC236}">
                <a16:creationId xmlns:a16="http://schemas.microsoft.com/office/drawing/2014/main" id="{6E2E05ED-5409-1C37-F4A2-4D47B42967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615" y="6311912"/>
            <a:ext cx="1305598" cy="289889"/>
          </a:xfrm>
          <a:prstGeom prst="rect">
            <a:avLst/>
          </a:prstGeom>
        </p:spPr>
      </p:pic>
      <p:cxnSp>
        <p:nvCxnSpPr>
          <p:cNvPr id="2" name="Gerader Verbinder 1">
            <a:extLst>
              <a:ext uri="{FF2B5EF4-FFF2-40B4-BE49-F238E27FC236}">
                <a16:creationId xmlns:a16="http://schemas.microsoft.com/office/drawing/2014/main" id="{F82127E1-D50C-22E5-D68E-5BE806E7278A}"/>
              </a:ext>
            </a:extLst>
          </p:cNvPr>
          <p:cNvCxnSpPr/>
          <p:nvPr userDrawn="1"/>
        </p:nvCxnSpPr>
        <p:spPr>
          <a:xfrm>
            <a:off x="3955687" y="3963047"/>
            <a:ext cx="0" cy="1464714"/>
          </a:xfrm>
          <a:prstGeom prst="line">
            <a:avLst/>
          </a:prstGeom>
          <a:ln w="317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10F4497A-DDC3-B905-577F-F8FB9761D28C}"/>
              </a:ext>
            </a:extLst>
          </p:cNvPr>
          <p:cNvSpPr txBox="1"/>
          <p:nvPr userDrawn="1"/>
        </p:nvSpPr>
        <p:spPr>
          <a:xfrm>
            <a:off x="3274453" y="4078658"/>
            <a:ext cx="44283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könnte ich eigentlich ändern / weglassen / stoppen:</a:t>
            </a:r>
          </a:p>
          <a:p>
            <a:pPr algn="r"/>
            <a:endParaRPr lang="de-DE" sz="11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DAA8F87-E4B9-6B91-4B79-9BF4DFD45887}"/>
              </a:ext>
            </a:extLst>
          </p:cNvPr>
          <p:cNvSpPr txBox="1"/>
          <p:nvPr userDrawn="1"/>
        </p:nvSpPr>
        <p:spPr>
          <a:xfrm>
            <a:off x="511582" y="4078659"/>
            <a:ext cx="33830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Gab es einen Moment, in dem ich anders gehandelt habe als gewohnt? Was hat das bewirkt?</a:t>
            </a:r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1B6E02A5-02D0-BA2C-2D79-CDE0F3B0A0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0075" y="2835275"/>
            <a:ext cx="3217863" cy="102235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5" name="Textplatzhalter 23">
            <a:extLst>
              <a:ext uri="{FF2B5EF4-FFF2-40B4-BE49-F238E27FC236}">
                <a16:creationId xmlns:a16="http://schemas.microsoft.com/office/drawing/2014/main" id="{938D649C-7F58-4797-76EA-050B489927D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156" y="4570755"/>
            <a:ext cx="3217863" cy="102235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6" name="Textplatzhalter 23">
            <a:extLst>
              <a:ext uri="{FF2B5EF4-FFF2-40B4-BE49-F238E27FC236}">
                <a16:creationId xmlns:a16="http://schemas.microsoft.com/office/drawing/2014/main" id="{0FC1FB82-D0D1-850C-E90F-545D0A8F67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62556" y="2835275"/>
            <a:ext cx="3217863" cy="102235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Textplatzhalter 23">
            <a:extLst>
              <a:ext uri="{FF2B5EF4-FFF2-40B4-BE49-F238E27FC236}">
                <a16:creationId xmlns:a16="http://schemas.microsoft.com/office/drawing/2014/main" id="{7517542C-921C-F412-FA25-CA1CFC74EE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62556" y="4570755"/>
            <a:ext cx="3217863" cy="102235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8" name="Textplatzhalter 23">
            <a:extLst>
              <a:ext uri="{FF2B5EF4-FFF2-40B4-BE49-F238E27FC236}">
                <a16:creationId xmlns:a16="http://schemas.microsoft.com/office/drawing/2014/main" id="{C9E4BEB1-5AE8-E798-29E1-1BB190C927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93437" y="2834532"/>
            <a:ext cx="4038823" cy="102235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9" name="Textplatzhalter 23">
            <a:extLst>
              <a:ext uri="{FF2B5EF4-FFF2-40B4-BE49-F238E27FC236}">
                <a16:creationId xmlns:a16="http://schemas.microsoft.com/office/drawing/2014/main" id="{78ED5132-1A42-280D-AB76-82C575CAFA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93436" y="4570755"/>
            <a:ext cx="4038823" cy="1022350"/>
          </a:xfrm>
        </p:spPr>
        <p:txBody>
          <a:bodyPr>
            <a:no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713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1C2-ECC0-B002-1D4E-2E8C7BAB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3A12DA-C6CD-B064-61F3-7B14FB90C8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F59EEC-14E2-61E6-F55F-580EBC61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096066-8E50-8580-FF55-1E28F8F08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FCFEFF-6ECF-D50D-9241-61757A1A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46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C9B040C-FA67-F59A-2D2B-2889A9DFC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5B61225-FCD0-E879-182E-DD5BAB231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9180BB-B45A-B5B8-B992-CEED0C99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D284FD-5240-4723-D976-389E31FD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34DC81-7463-847E-F3DD-000BBD2F6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68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AD526D-BD0E-3311-BA50-CEE1E25D4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5D2DC9-594D-4720-1C09-8E5A2BF84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6D10D7-68A2-E6DE-4B3C-2CA485EB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118DD9-3B3A-B026-625F-90FD0A2AE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D1A501-38C8-76FE-A7E9-8180E9410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7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A7467-87C2-F916-B1EA-204F5D6D0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284762-49DC-7E4F-3870-7BBBAA16B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93447A-D281-7304-7E61-CE6E38EB9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090B4F-B3D7-F310-7C7F-AAA6AE277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8D7A8A-1A0C-6A62-6B4B-D18DD330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75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51AB07-7A1A-B73B-8CA3-E6349BAB2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C438A7-A822-01D1-62E5-1A664A501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679036-18ED-76DB-4AC6-DC0665173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894EA2-063F-9A50-17B5-944D34165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4B48DA-3951-8E3E-9E65-F3C36908D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5A2AEC-FD43-7896-2991-9EF41103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29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3A21A-3477-E0A6-0A06-A8AECB0BC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717160-E1B9-0EB1-B74E-BF152AE1B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2C0C2E-0C37-E11A-5993-02C54A281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B7533CC-F86E-F1C8-12CD-E95C87CA7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A2E246-B33D-18E3-D4DD-3BBFC171C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3B9934F-74B0-25BE-2640-74DE392EE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94F3E6-E208-6226-4DA0-F79682643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7325EB9-64EB-369F-71CF-09ACC7DB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87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CCDDF-1D6A-B7FE-C87B-E89016489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3C7FA28-05D2-E1C1-2F2C-B01D8292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2A5AECD-46A3-DD34-FA2E-30ABB9AFE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815F84-551D-EDD8-3C37-2A1E4DE25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318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37A2603-8FAC-FD1A-0754-DEFA595F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6842479-1DFE-FB43-A685-14623B73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6649CF-2E86-66A5-AEED-C2D66A81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69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623672-295A-44D0-9F81-BE759D80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32D63-3490-48FE-735F-EBA02434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B4E957-85FD-16FE-FE5D-0317BF0EC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793DB6-95FA-C6AD-DFE8-4F98736B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2A1690-AEDB-B678-2189-87C82C1E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CD232D-75E1-4FF6-F3C1-C0CCF938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84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A1F7F-8722-1F72-2E75-B0BCB6BC2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76255E6-CEB3-1A6F-CFAA-A390A85D6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BF71AC-373E-130C-09E5-C4D43E1D5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BA1DDA-1BE0-AD98-8118-A05FF9C1A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89CDC5-1DE0-0ED8-610C-AC5B9757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29E812-A366-166E-AE59-8BBB7102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10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7855CA1-CC22-2909-DFC7-6FA7BEAC4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1BD8CB-7915-19EC-FA05-851E4ABED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2EFFFD7-F0EA-4CAA-8C28-6CF9F1B16B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CEBDD4-E068-4959-B610-80108B7143BD}" type="datetimeFigureOut">
              <a:rPr lang="de-DE" smtClean="0"/>
              <a:t>02.05.2025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02E1A3-4201-F850-DCA3-C18FD2B12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E09850-34B3-BCD2-5A1A-C774518E4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F04E4-823A-4043-BF19-72BC1BF319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198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hteck 81">
            <a:extLst>
              <a:ext uri="{FF2B5EF4-FFF2-40B4-BE49-F238E27FC236}">
                <a16:creationId xmlns:a16="http://schemas.microsoft.com/office/drawing/2014/main" id="{E55E7070-1528-A185-17B9-44AEB99A6097}"/>
              </a:ext>
            </a:extLst>
          </p:cNvPr>
          <p:cNvSpPr/>
          <p:nvPr/>
        </p:nvSpPr>
        <p:spPr>
          <a:xfrm>
            <a:off x="516336" y="3485898"/>
            <a:ext cx="32131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AE3186-EDE0-EBC6-9490-7CFE95B66B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9ABC3F-1681-2428-0342-65E1E5AD49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EA0D872-B89D-753C-224E-9F4360A00C6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5B0849EF-6AA9-AE8F-987B-FE695DD723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9FF2520-30E0-D017-26B6-766A63330A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7DD2E59-F718-7443-11FA-09A9FCCD44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9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cefa95b-aa46-4ddb-8ac6-fe0241110378">
      <Terms xmlns="http://schemas.microsoft.com/office/infopath/2007/PartnerControls"/>
    </lcf76f155ced4ddcb4097134ff3c332f>
    <TaxCatchAll xmlns="062a9f6b-a3c6-4361-a775-d045da4de85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17EC4E27510F1489FDB9447FF6B64C2" ma:contentTypeVersion="18" ma:contentTypeDescription="Ein neues Dokument erstellen." ma:contentTypeScope="" ma:versionID="621480967c0ebad8a3815a28574a94da">
  <xsd:schema xmlns:xsd="http://www.w3.org/2001/XMLSchema" xmlns:xs="http://www.w3.org/2001/XMLSchema" xmlns:p="http://schemas.microsoft.com/office/2006/metadata/properties" xmlns:ns2="bcefa95b-aa46-4ddb-8ac6-fe0241110378" xmlns:ns3="062a9f6b-a3c6-4361-a775-d045da4de859" targetNamespace="http://schemas.microsoft.com/office/2006/metadata/properties" ma:root="true" ma:fieldsID="0c9026cb725b376ab9a2b416572e4ebb" ns2:_="" ns3:_="">
    <xsd:import namespace="bcefa95b-aa46-4ddb-8ac6-fe0241110378"/>
    <xsd:import namespace="062a9f6b-a3c6-4361-a775-d045da4de8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efa95b-aa46-4ddb-8ac6-fe02411103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b5ae15d5-de7d-4613-9927-133f42188a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2a9f6b-a3c6-4361-a775-d045da4de85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22fb917-2171-40a6-88b7-6f0fa64b8ae1}" ma:internalName="TaxCatchAll" ma:showField="CatchAllData" ma:web="062a9f6b-a3c6-4361-a775-d045da4de8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C68C01-39BF-4A4B-B37F-7D015B16E79B}">
  <ds:schemaRefs>
    <ds:schemaRef ds:uri="http://schemas.microsoft.com/office/2006/metadata/properties"/>
    <ds:schemaRef ds:uri="http://schemas.microsoft.com/office/infopath/2007/PartnerControls"/>
    <ds:schemaRef ds:uri="bcefa95b-aa46-4ddb-8ac6-fe0241110378"/>
    <ds:schemaRef ds:uri="062a9f6b-a3c6-4361-a775-d045da4de859"/>
  </ds:schemaRefs>
</ds:datastoreItem>
</file>

<file path=customXml/itemProps2.xml><?xml version="1.0" encoding="utf-8"?>
<ds:datastoreItem xmlns:ds="http://schemas.openxmlformats.org/officeDocument/2006/customXml" ds:itemID="{331A7D95-C7E8-4CA7-B71E-7D90544FB4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631A3D-CFA5-4B1C-AEB3-32CD0BE601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efa95b-aa46-4ddb-8ac6-fe0241110378"/>
    <ds:schemaRef ds:uri="062a9f6b-a3c6-4361-a775-d045da4de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NeulandFont_2017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Isabel Hartwig</dc:creator>
  <cp:lastModifiedBy>Isabel Hartwig</cp:lastModifiedBy>
  <cp:revision>7</cp:revision>
  <dcterms:created xsi:type="dcterms:W3CDTF">2025-04-30T08:55:05Z</dcterms:created>
  <dcterms:modified xsi:type="dcterms:W3CDTF">2025-05-02T07:29:24Z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0x010100117EC4E27510F1489FDB9447FF6B64C2</vt:lpwstr>
  </property>
  <property fmtid="{D5CDD505-2E9C-101B-9397-08002B2CF9AE}" pid="3" name="MediaServiceImageTags">
    <vt:lpwstr/>
  </property>
</Properties>
</file>